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AB2FD1-09CD-4236-B6A8-6EABFF6B920C}" v="147" dt="2022-02-27T10:57:57.339"/>
    <p1510:client id="{8740AC27-2244-4F9F-A39B-639B04C8EF85}" v="447" dt="2022-02-24T21:11:23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ТЕХНОЛОГИЙ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600" dirty="0">
                <a:cs typeface="Calibri"/>
              </a:rPr>
              <a:t>Работу выполнил: Зубарев Николай 9Б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7C0556C2-287D-4168-AB5C-BAE2DA13A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455" r="17235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31BB9-554E-46A8-AB80-A828A62C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br>
              <a:rPr lang="ru-RU" sz="3700" dirty="0">
                <a:cs typeface="Calibri Light"/>
              </a:rPr>
            </a:br>
            <a:br>
              <a:rPr lang="ru-RU" sz="3700" dirty="0">
                <a:cs typeface="Calibri Light"/>
              </a:rPr>
            </a:br>
            <a:r>
              <a:rPr lang="ru-RU" sz="2400" b="1" dirty="0">
                <a:solidFill>
                  <a:srgbClr val="FFFFFF"/>
                </a:solidFill>
                <a:cs typeface="Calibri Light"/>
              </a:rPr>
              <a:t>ИНТЕРНЕТ ВЕЩЕЙ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49B9E1-CE3A-49EF-BDF2-B68527AE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Интернет вещей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— концепция сети передачи данных между физическими объектами (</a:t>
            </a:r>
            <a:r>
              <a:rPr lang="ru-RU" sz="1800" i="1" dirty="0">
                <a:solidFill>
                  <a:srgbClr val="FFFFFF"/>
                </a:solidFill>
                <a:ea typeface="+mn-lt"/>
                <a:cs typeface="+mn-lt"/>
              </a:rPr>
              <a:t>«вещами»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), оснащёнными встроенными средствами и технологиями для взаимодействия друг с другом или с внешней средой. Предполагается, что организация таких сетей способна перестроить экономические и общественные процессы, исключить из части действий и операций необходимость участия человека.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endParaRPr lang="ru-RU" sz="14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7E1C7B2-AC67-48CE-92F1-DFB7BA13D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4" r="2741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70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9" descr="Изображение выглядит как текст, внутренний, сте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34775448-5AA5-4996-9AB4-2BB28AE58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775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22C15-1274-4A47-8290-3AE2DC1C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br>
              <a:rPr lang="ru-RU" sz="3100" b="1" dirty="0">
                <a:cs typeface="Calibri Light"/>
              </a:rPr>
            </a:br>
            <a:br>
              <a:rPr lang="ru-RU" sz="3100" b="1" dirty="0">
                <a:cs typeface="Calibri Light"/>
              </a:rPr>
            </a:br>
            <a:r>
              <a:rPr lang="ru-RU" sz="2400" b="1" dirty="0">
                <a:solidFill>
                  <a:srgbClr val="FFFFFF"/>
                </a:solidFill>
                <a:cs typeface="Calibri Light"/>
              </a:rPr>
              <a:t>ОБЛАЧНЫЕ ИГРЫ (ГЕЙМИНГ)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056270-4B9A-4E0E-80CA-C24873E02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Облачные игры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(также </a:t>
            </a: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облачный гейминг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, </a:t>
            </a: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стриминг игр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) — один из типов облачных вычислений, основанных на принципе потокового мультимедиа. Суть облачных игр заключается в переносе вычислительной нагрузки с локального на удалённое устройство, которым может быть сервер или более мощный компьютер. Рендеринг игрового изображения осуществляется на удалённом сервере или устройстве, а его управление производится на локальном устройстве по модели тонкого клиента. Облачные игры позволяют преодолеть технические и финансовые ограничения, с которыми сталкиваются многие пользователи.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10" name="Рисунок 11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DA28AC50-4646-41BE-8FA9-93106EF0F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7" r="2417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78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7" descr="Изображение выглядит как человек, внутренний, офис&#10;&#10;Автоматически созданное описание">
            <a:extLst>
              <a:ext uri="{FF2B5EF4-FFF2-40B4-BE49-F238E27FC236}">
                <a16:creationId xmlns:a16="http://schemas.microsoft.com/office/drawing/2014/main" id="{BFF937DA-B065-457D-9C15-EAFD1F2FC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810" r="1448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9BF2E-70EE-4BA1-A464-C69AB23D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5625"/>
            <a:ext cx="5251316" cy="162763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FFFFFF"/>
                </a:solidFill>
                <a:cs typeface="Calibri Light"/>
              </a:rPr>
              <a:t>ИСКУСТВЕННЫЙ ИНТЕЛЛЕКТ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65080D-3A0B-46EE-8BC9-3AAF809D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12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Искусственный интеллект 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— свойство интеллектуальных систем выполнять творческие функции, которые традиционно считаются прерогативой человека (не следует путать с искусственным сознанием, ИС); наука и технология создания интеллектуальных машин, особенно интеллектуальных компьютерных программ.</a:t>
            </a:r>
            <a:endParaRPr lang="ru-RU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ИИ связан со сходной задачей использования компьютеров для понимания человеческого интеллекта, но не обязательно ограничивается биологически правдоподобными методами.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ru-RU" sz="1400">
              <a:solidFill>
                <a:srgbClr val="FFFFFF"/>
              </a:solidFill>
              <a:cs typeface="Calibri" panose="020F0502020204030204"/>
            </a:endParaRPr>
          </a:p>
          <a:p>
            <a:endParaRPr lang="ru-RU" sz="140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95F5B6A9-887C-4FCA-9D69-214AD286A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4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667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человек, толпа&#10;&#10;Автоматически созданное описание">
            <a:extLst>
              <a:ext uri="{FF2B5EF4-FFF2-40B4-BE49-F238E27FC236}">
                <a16:creationId xmlns:a16="http://schemas.microsoft.com/office/drawing/2014/main" id="{37F10163-7526-4209-AC0D-E10D895C6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8060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246C1-C0CD-47B4-B5DA-D8677D06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br>
              <a:rPr lang="ru-RU" sz="2800" dirty="0">
                <a:cs typeface="Calibri Light"/>
              </a:rPr>
            </a:br>
            <a:br>
              <a:rPr lang="ru-RU" sz="2800" dirty="0">
                <a:cs typeface="Calibri Light"/>
              </a:rPr>
            </a:br>
            <a:br>
              <a:rPr lang="ru-RU" sz="2800" dirty="0">
                <a:cs typeface="Calibri Light"/>
              </a:rPr>
            </a:br>
            <a:r>
              <a:rPr lang="ru-RU" sz="2400" b="1" dirty="0">
                <a:solidFill>
                  <a:srgbClr val="FFFFFF"/>
                </a:solidFill>
                <a:cs typeface="Calibri Light"/>
              </a:rPr>
              <a:t>ВИРТУАЛЬНАЯ РЕАЛЬНОСТЬ (VR)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1BE93-9407-4834-AFDC-1D1117933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Виртуальная реальность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— созданный техническими средствами мир, передаваемый человеку через его ощущения: зрение, слух, осязание и другие. 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 реальном времени.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Объекты виртуальной реальности обычно ведут себя близко к поведению аналогичных объектов материальной реальности. </a:t>
            </a:r>
            <a:endParaRPr lang="ru-RU"/>
          </a:p>
        </p:txBody>
      </p:sp>
      <p:pic>
        <p:nvPicPr>
          <p:cNvPr id="6" name="Рисунок 6" descr="Изображение выглядит как водный вид спорта, легкий, плавание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3A38E2F3-0046-4B84-A49E-32E90BCFF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4" r="25038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842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0678374-7B82-4A08-A43D-E3D9436C7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659" r="17174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EC715-AA28-43CB-8338-47DD4ABA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72102"/>
            <a:ext cx="5251316" cy="162763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FFFFFF"/>
                </a:solidFill>
                <a:cs typeface="Calibri Light"/>
              </a:rPr>
              <a:t>ОБЛАЧНОЕ ВЫЧИСЛЕНИЕ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7F1635-F948-4352-B19C-2C505318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Облачные вычисления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— модель обеспечения удобного сетевого </a:t>
            </a:r>
            <a:r>
              <a:rPr lang="ru-RU" sz="1800" i="1" dirty="0">
                <a:solidFill>
                  <a:srgbClr val="FFFFFF"/>
                </a:solidFill>
                <a:ea typeface="+mn-lt"/>
                <a:cs typeface="+mn-lt"/>
              </a:rPr>
              <a:t>доступа по требованию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к некоторому общему фонду конфигурируемых вычислительных ресурсов (например, сетям передачи данных, серверам, устройствам хранения данных, приложениям и сервисам — как вместе, так и по отдельности), которые могут быть оперативно предоставлены и освобождены с минимальными эксплуатационными затратами или обращениями к провайдеру.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endParaRPr lang="ru-RU" sz="16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9AAEB6D-EFCF-4320-A79B-535C1B4DB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8" r="24044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836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30DB90B-F8B2-448E-9D41-45B82055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0211" r="1047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78F5F-72AE-400E-9F70-9D5D6FC2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br>
              <a:rPr lang="ru-RU" sz="2800" dirty="0">
                <a:cs typeface="Calibri Light"/>
              </a:rPr>
            </a:br>
            <a:br>
              <a:rPr lang="ru-RU" sz="2800" dirty="0">
                <a:cs typeface="Calibri Light"/>
              </a:rPr>
            </a:br>
            <a:br>
              <a:rPr lang="ru-RU" sz="2800" dirty="0">
                <a:cs typeface="Calibri Light"/>
              </a:rPr>
            </a:br>
            <a:r>
              <a:rPr lang="ru-RU" sz="2400" b="1" dirty="0">
                <a:solidFill>
                  <a:srgbClr val="FFFFFF"/>
                </a:solidFill>
                <a:cs typeface="Calibri Light"/>
              </a:rPr>
              <a:t>ГРИС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D274D0-EE41-4F26-A88F-C3A1AC624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ГРИС (графический учебный исполнитель) – это графический исполнитель, назначение которого – получение чертежей, рисунков на экране дисплея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Управление ГРИС может происходить в режиме прямого управления или в режиме программного управления.</a:t>
            </a:r>
            <a:endParaRPr lang="ru-RU" sz="1800" dirty="0">
              <a:solidFill>
                <a:srgbClr val="FFFFFF"/>
              </a:solidFill>
              <a:cs typeface="Calibri"/>
            </a:endParaRPr>
          </a:p>
          <a:p>
            <a:endParaRPr lang="ru-RU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607BCA5-DF53-484E-9FEB-A3E682D92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4" r="1102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5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5" descr="Изображение выглядит как текст, спортивная игра&#10;&#10;Автоматически созданное описание">
            <a:extLst>
              <a:ext uri="{FF2B5EF4-FFF2-40B4-BE49-F238E27FC236}">
                <a16:creationId xmlns:a16="http://schemas.microsoft.com/office/drawing/2014/main" id="{33ED8564-E678-4456-9EB2-E12178EA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2310" r="8380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B5A2D-F6A4-42EE-89D5-2A7020EA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76852"/>
            <a:ext cx="5251316" cy="162763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FFFFFF"/>
                </a:solidFill>
                <a:cs typeface="Calibri Light"/>
              </a:rPr>
              <a:t>БЛОКЧЕЙН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D1C13D-4758-4871-9BE9-4FFD6E97D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FFFFFF"/>
                </a:solidFill>
                <a:ea typeface="+mn-lt"/>
                <a:cs typeface="+mn-lt"/>
              </a:rPr>
              <a:t>Блокчейн</a:t>
            </a: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— выстроенная по определённым правилам непрерывная последовательная цепочка блоков (связный список), содержащих информацию. Связь между блоками обеспечивается не только нумерацией, но и тем, что каждый блок содержит свою собственную хеш-сумму и хеш-сумму предыдущего блока. Изменение любой информации в блоке изменит его хеш-сумму. Чтобы соответствовать правилам построения цепочки, изменения хеш-суммы нужно будет записать в следующий блок, что вызовет изменения уже его собственной хеш-суммы. При этом предыдущие блоки не затрагиваются. Если изменяемый блок последний в цепочке, то внесение изменений может не потребовать существенных усилий. 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F113A35-1004-4C66-8E0A-666792DE7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2" r="812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148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232716E9-50A4-49FA-ABAE-95537DB9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7190" r="13500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72426-0E47-4FEB-8F81-9578275C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68193"/>
            <a:ext cx="5251316" cy="162763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FFFFFF"/>
                </a:solidFill>
                <a:cs typeface="Calibri Light"/>
              </a:rPr>
              <a:t>ЕСТЕСТВЕННЫЙ ЯЗЫК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1A89F-6451-4FD2-8959-43D666DF3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Обработка текстов на естественном языке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— общее направление искусственного интеллекта и математической лингвистики. Оно изучает проблемы компьютерного анализа и синтеза текстов на естественных языках. Применительно к искусственному интеллекту анализ означает понимание языка, а синтез — генерацию грамотного текста.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5" name="Рисунок 5" descr="Изображение выглядит как человек, держит, рука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67DA57F7-1BEF-4E88-A68B-E08716F1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56" r="2153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20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платформа&#10;&#10;Автоматически созданное описание">
            <a:extLst>
              <a:ext uri="{FF2B5EF4-FFF2-40B4-BE49-F238E27FC236}">
                <a16:creationId xmlns:a16="http://schemas.microsoft.com/office/drawing/2014/main" id="{AD6C0603-9900-45EE-BEA1-BDAF4D725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8329" r="1236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94BA-0E8E-453E-896F-05150D70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br>
              <a:rPr lang="ru-RU" sz="3700" dirty="0">
                <a:cs typeface="Calibri Light"/>
              </a:rPr>
            </a:br>
            <a:r>
              <a:rPr lang="ru-RU" sz="2400" b="1" dirty="0">
                <a:solidFill>
                  <a:srgbClr val="FFFFFF"/>
                </a:solidFill>
                <a:cs typeface="Calibri Light"/>
              </a:rPr>
              <a:t>МАШИННОЕ ОБУЧЕНИЕ</a:t>
            </a:r>
            <a:endParaRPr lang="ru-RU" sz="2400" b="1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47C95-5D56-41D4-AAB7-CBED23B62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Машинное обучение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— класс методов искусственного интеллекта, характерной чертой которых является не прямое решение задачи, а обучение за счёт применения решений множества сходных задач. Для построения таких методов используются средства математической статистики, численных методов, математического анализа, методов оптимизации, теории вероятностей, теории графов, различные техники работы с данными в цифровой форме.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endParaRPr lang="ru-RU" sz="110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6E3837E-0538-4BF5-8AC3-0830EEB5C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0" r="36603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335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66AD3866-F914-4693-AC3C-2A3840D7E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2" r="21374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1AA39-D123-4163-90D3-B8F8B0FB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FFFFFF"/>
                </a:solidFill>
                <a:cs typeface="Calibri Light"/>
              </a:rPr>
              <a:t>БОЛЬШИЕ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C33ED-AE36-4C27-8E66-1A1D42E4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FFFFFF"/>
                </a:solidFill>
                <a:ea typeface="+mn-lt"/>
                <a:cs typeface="+mn-lt"/>
              </a:rPr>
              <a:t>Большие данные</a:t>
            </a:r>
            <a:r>
              <a:rPr lang="ru-RU" sz="1800" dirty="0">
                <a:solidFill>
                  <a:srgbClr val="FFFFFF"/>
                </a:solidFill>
                <a:ea typeface="+mn-lt"/>
                <a:cs typeface="+mn-lt"/>
              </a:rPr>
              <a:t> — обозначение структурированных и неструктурированных данных огромных объёмов и значительного многообразия, эффективно обрабатываемых горизонтально масштабируемыми программными инструментами, появившимися в конце 2000-х годов и альтернативных традиционным системам управления базами данных и решениям класса Business Intelligence.</a:t>
            </a:r>
            <a:endParaRPr lang="ru-RU" sz="1800" dirty="0">
              <a:solidFill>
                <a:srgbClr val="FFFFFF"/>
              </a:solidFill>
              <a:cs typeface="Calibri" panose="020F0502020204030204"/>
            </a:endParaRPr>
          </a:p>
          <a:p>
            <a:endParaRPr lang="ru-RU" sz="1800" dirty="0">
              <a:solidFill>
                <a:srgbClr val="FFFFFF"/>
              </a:solidFill>
            </a:endParaRPr>
          </a:p>
          <a:p>
            <a:endParaRPr lang="ru-RU" sz="14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77AC423-35A9-4072-B0D5-B44E774B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2" r="2682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72319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ТЕХНОЛОГИЙ</vt:lpstr>
      <vt:lpstr>ИСКУСТВЕННЫЙ ИНТЕЛЛЕКТ</vt:lpstr>
      <vt:lpstr>   ВИРТУАЛЬНАЯ РЕАЛЬНОСТЬ (VR)</vt:lpstr>
      <vt:lpstr>ОБЛАЧНОЕ ВЫЧИСЛЕНИЕ</vt:lpstr>
      <vt:lpstr>   ГРИС</vt:lpstr>
      <vt:lpstr>БЛОКЧЕЙН</vt:lpstr>
      <vt:lpstr>ЕСТЕСТВЕННЫЙ ЯЗЫК</vt:lpstr>
      <vt:lpstr> МАШИННОЕ ОБУЧЕНИЕ</vt:lpstr>
      <vt:lpstr>БОЛЬШИЕ ДАННЫЕ</vt:lpstr>
      <vt:lpstr>  ИНТЕРНЕТ ВЕЩЕЙ</vt:lpstr>
      <vt:lpstr>  ОБЛАЧНЫЕ ИГРЫ (ГЕЙМИНГ)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298</cp:revision>
  <dcterms:created xsi:type="dcterms:W3CDTF">2022-02-24T20:03:57Z</dcterms:created>
  <dcterms:modified xsi:type="dcterms:W3CDTF">2022-02-27T10:58:07Z</dcterms:modified>
</cp:coreProperties>
</file>